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73" r:id="rId3"/>
    <p:sldId id="288" r:id="rId4"/>
    <p:sldId id="280" r:id="rId5"/>
    <p:sldId id="263" r:id="rId6"/>
    <p:sldId id="282" r:id="rId7"/>
    <p:sldId id="285" r:id="rId8"/>
    <p:sldId id="262" r:id="rId9"/>
    <p:sldId id="286" r:id="rId10"/>
    <p:sldId id="264" r:id="rId11"/>
    <p:sldId id="284" r:id="rId12"/>
    <p:sldId id="281" r:id="rId13"/>
    <p:sldId id="265" r:id="rId14"/>
    <p:sldId id="283" r:id="rId15"/>
    <p:sldId id="321" r:id="rId16"/>
    <p:sldId id="322" r:id="rId17"/>
    <p:sldId id="294" r:id="rId18"/>
    <p:sldId id="295" r:id="rId19"/>
    <p:sldId id="296" r:id="rId20"/>
    <p:sldId id="301" r:id="rId21"/>
    <p:sldId id="302" r:id="rId22"/>
    <p:sldId id="305" r:id="rId23"/>
    <p:sldId id="307" r:id="rId24"/>
    <p:sldId id="308" r:id="rId25"/>
    <p:sldId id="310" r:id="rId26"/>
    <p:sldId id="311" r:id="rId27"/>
    <p:sldId id="313" r:id="rId28"/>
    <p:sldId id="315" r:id="rId29"/>
    <p:sldId id="297" r:id="rId30"/>
    <p:sldId id="314" r:id="rId31"/>
    <p:sldId id="316" r:id="rId32"/>
    <p:sldId id="317" r:id="rId33"/>
    <p:sldId id="318" r:id="rId34"/>
    <p:sldId id="319" r:id="rId35"/>
    <p:sldId id="320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 varScale="1">
        <p:scale>
          <a:sx n="69" d="100"/>
          <a:sy n="69" d="100"/>
        </p:scale>
        <p:origin x="1840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presProps" Target="presProps.xml"/><Relationship Id="rId38" Type="http://schemas.openxmlformats.org/officeDocument/2006/relationships/viewProps" Target="viewProps.xml"/><Relationship Id="rId39" Type="http://schemas.openxmlformats.org/officeDocument/2006/relationships/theme" Target="theme/theme1.xml"/><Relationship Id="rId4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6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7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0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57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48576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4857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14857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4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5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6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7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9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2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3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4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fld id="{B1115196-1C6F-4784-83AC-30756D8F10B3}" type="datetimeFigureOut">
              <a:rPr lang="en-US" smtClean="0"/>
              <a:pPr/>
              <a:t>3/3/17</a:t>
            </a:fld>
            <a:endParaRPr lang="en-US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endParaRPr lang="en-US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fld id="{19371D3E-5A18-49EB-AD2A-429AF165759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>
            <a:normAutofit/>
          </a:bodyPr>
          <a:lstStyle/>
          <a:p>
            <a:r>
              <a:rPr lang="en-US" sz="3600" b="1" dirty="0" err="1" smtClean="0">
                <a:solidFill>
                  <a:schemeClr val="tx1"/>
                </a:solidFill>
              </a:rPr>
              <a:t>Unité</a:t>
            </a:r>
            <a:r>
              <a:rPr lang="en-US" sz="3600" b="1" dirty="0" smtClean="0">
                <a:solidFill>
                  <a:schemeClr val="tx1"/>
                </a:solidFill>
              </a:rPr>
              <a:t> 3– </a:t>
            </a:r>
          </a:p>
          <a:p>
            <a:r>
              <a:rPr lang="en-US" sz="3600" b="1" dirty="0" smtClean="0"/>
              <a:t>Qui fait quoi chez les </a:t>
            </a:r>
            <a:r>
              <a:rPr lang="en-US" sz="3600" b="1" dirty="0" err="1" smtClean="0"/>
              <a:t>Lurel</a:t>
            </a:r>
            <a:r>
              <a:rPr lang="en-US" sz="3600" b="1" dirty="0" smtClean="0"/>
              <a:t>?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5041" y="1770427"/>
            <a:ext cx="4887061" cy="4426068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faire </a:t>
            </a:r>
            <a:r>
              <a:rPr lang="en-US" sz="4300" b="1" dirty="0" err="1" smtClean="0">
                <a:solidFill>
                  <a:schemeClr val="tx1"/>
                </a:solidFill>
              </a:rPr>
              <a:t>secher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linge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Et après faire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lessive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elle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4057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32888" y="2097571"/>
            <a:ext cx="4159150" cy="429136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faire la </a:t>
            </a:r>
            <a:r>
              <a:rPr lang="en-US" sz="4300" b="1" dirty="0" err="1" smtClean="0">
                <a:solidFill>
                  <a:schemeClr val="tx1"/>
                </a:solidFill>
              </a:rPr>
              <a:t>vaisselle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77500" lnSpcReduction="200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été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délicieux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cuisine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désastre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Mme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Lurel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150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7570" y="1343707"/>
            <a:ext cx="4239401" cy="470042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sortir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poubelle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poubelle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pleine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André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31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1680" y="1770427"/>
            <a:ext cx="4059725" cy="473396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faire la </a:t>
            </a:r>
            <a:r>
              <a:rPr lang="en-US" sz="4300" b="1" dirty="0" err="1" smtClean="0">
                <a:solidFill>
                  <a:schemeClr val="tx1"/>
                </a:solidFill>
              </a:rPr>
              <a:t>lessive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vêtements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sales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Mme.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Lurel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408" y="1962865"/>
            <a:ext cx="3809598" cy="421438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enlever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poussière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salle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à manger 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poussiéreuse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M.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Lurel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46869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3" y="3771779"/>
            <a:ext cx="3568601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/>
              <a:t>Débarasser</a:t>
            </a:r>
            <a:r>
              <a:rPr lang="en-US" sz="4300" b="1" dirty="0" smtClean="0"/>
              <a:t> la table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 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fini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 manger</a:t>
            </a:r>
            <a:r>
              <a:rPr kumimoji="0" lang="en-US" sz="43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4300" b="1" i="0" u="none" strike="noStrike" kern="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André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3825" y="1754155"/>
            <a:ext cx="3358502" cy="373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12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3" y="3771779"/>
            <a:ext cx="3568601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/>
              <a:t>balayer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cuisine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sale,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Chloé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111" y="1219199"/>
            <a:ext cx="3795772" cy="449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1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Qui </a:t>
            </a:r>
            <a:r>
              <a:rPr lang="en-US" dirty="0" err="1" smtClean="0"/>
              <a:t>doit</a:t>
            </a:r>
            <a:r>
              <a:rPr lang="en-US" dirty="0" smtClean="0"/>
              <a:t> faire quoi chez </a:t>
            </a:r>
            <a:r>
              <a:rPr lang="en-US" dirty="0" err="1" smtClean="0"/>
              <a:t>toi</a:t>
            </a:r>
            <a:r>
              <a:rPr lang="en-US" dirty="0" smtClean="0"/>
              <a:t>?</a:t>
            </a:r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346327" y="1562100"/>
            <a:ext cx="8432949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Contexte</a:t>
            </a:r>
            <a:r>
              <a:rPr lang="fr-FR" sz="28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 Vous comparez votre famille avec celle de votre camarade de classe.</a:t>
            </a:r>
          </a:p>
          <a:p>
            <a:pPr>
              <a:buFont typeface="Arial" pitchFamily="34" charset="0"/>
              <a:buChar char="•"/>
            </a:pPr>
            <a:r>
              <a:rPr lang="fr-FR" sz="2800" dirty="0" smtClean="0"/>
              <a:t> Vous voulez savoir qui doit faire quelle tâche ménagère chez toi.</a:t>
            </a:r>
          </a:p>
          <a:p>
            <a:endParaRPr lang="fr-FR" sz="1400" dirty="0" smtClean="0"/>
          </a:p>
          <a:p>
            <a:r>
              <a:rPr lang="fr-FR" sz="2800" b="1" dirty="0" smtClean="0"/>
              <a:t>Votre Tâche</a:t>
            </a:r>
            <a:r>
              <a:rPr lang="fr-FR" sz="2800" dirty="0" smtClean="0"/>
              <a:t>: Demander qui doit faire quoi chez votre camarade</a:t>
            </a:r>
          </a:p>
          <a:p>
            <a:endParaRPr lang="fr-FR" sz="2800" dirty="0" smtClean="0"/>
          </a:p>
          <a:p>
            <a:r>
              <a:rPr lang="fr-FR" sz="2800" b="1" dirty="0" smtClean="0"/>
              <a:t>Audience</a:t>
            </a:r>
            <a:r>
              <a:rPr lang="fr-FR" sz="2800" dirty="0" smtClean="0"/>
              <a:t>: Votre camarade</a:t>
            </a:r>
          </a:p>
          <a:p>
            <a:endParaRPr lang="fr-F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i="0" dirty="0" err="1" smtClean="0">
                <a:solidFill>
                  <a:schemeClr val="tx1"/>
                </a:solidFill>
                <a:effectLst/>
              </a:rPr>
              <a:t>Modèle</a:t>
            </a:r>
            <a:r>
              <a:rPr lang="en-US" b="1" i="0" dirty="0" smtClean="0">
                <a:solidFill>
                  <a:schemeClr val="tx1"/>
                </a:solidFill>
                <a:effectLst/>
              </a:rPr>
              <a:t>:</a:t>
            </a:r>
            <a:endParaRPr lang="en-US" b="1" i="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smtClean="0"/>
              <a:t>Je </a:t>
            </a:r>
            <a:r>
              <a:rPr lang="en-US" sz="4300" b="1" dirty="0" err="1" smtClean="0"/>
              <a:t>dois</a:t>
            </a:r>
            <a:r>
              <a:rPr lang="en-US" sz="4300" b="1" dirty="0" smtClean="0"/>
              <a:t> ranger ma </a:t>
            </a:r>
            <a:r>
              <a:rPr lang="en-US" sz="4300" b="1" dirty="0" err="1" smtClean="0"/>
              <a:t>chambre</a:t>
            </a:r>
            <a:r>
              <a:rPr lang="en-US" sz="4300" b="1" dirty="0" smtClean="0"/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7062" y="1597233"/>
            <a:ext cx="3694155" cy="4461486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ranger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chambre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5042" y="2039839"/>
            <a:ext cx="4983263" cy="431060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/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faire le lit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201706"/>
            <a:ext cx="8432949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err="1" smtClean="0"/>
              <a:t>Contexte</a:t>
            </a:r>
            <a:r>
              <a:rPr lang="en-US" sz="28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/>
              <a:t>C’est</a:t>
            </a:r>
            <a:r>
              <a:rPr lang="en-US" sz="2800" dirty="0" smtClean="0"/>
              <a:t> le weekend </a:t>
            </a:r>
            <a:r>
              <a:rPr lang="en-US" sz="2800" dirty="0" err="1" smtClean="0"/>
              <a:t>mais</a:t>
            </a:r>
            <a:r>
              <a:rPr lang="en-US" sz="2800" dirty="0" smtClean="0"/>
              <a:t> on ne se repose pas!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La </a:t>
            </a:r>
            <a:r>
              <a:rPr lang="en-US" sz="2800" dirty="0" err="1" smtClean="0"/>
              <a:t>famille</a:t>
            </a:r>
            <a:r>
              <a:rPr lang="en-US" sz="2800" dirty="0" smtClean="0"/>
              <a:t> </a:t>
            </a:r>
            <a:r>
              <a:rPr lang="en-US" sz="2800" dirty="0" err="1" smtClean="0"/>
              <a:t>Lurel</a:t>
            </a:r>
            <a:r>
              <a:rPr lang="en-US" sz="2800" dirty="0" smtClean="0"/>
              <a:t> </a:t>
            </a:r>
            <a:r>
              <a:rPr lang="en-US" sz="2800" dirty="0" err="1" smtClean="0"/>
              <a:t>passe</a:t>
            </a:r>
            <a:r>
              <a:rPr lang="en-US" sz="2800" dirty="0" smtClean="0"/>
              <a:t> la </a:t>
            </a:r>
            <a:r>
              <a:rPr lang="en-US" sz="2800" dirty="0" err="1" smtClean="0"/>
              <a:t>journée</a:t>
            </a:r>
            <a:r>
              <a:rPr lang="en-US" sz="2800" dirty="0" smtClean="0"/>
              <a:t> à faire des </a:t>
            </a:r>
            <a:r>
              <a:rPr lang="en-US" sz="2800" dirty="0" err="1" smtClean="0"/>
              <a:t>tâches</a:t>
            </a:r>
            <a:r>
              <a:rPr lang="en-US" sz="2800" dirty="0" smtClean="0"/>
              <a:t> </a:t>
            </a:r>
            <a:r>
              <a:rPr lang="en-US" sz="2800" dirty="0" err="1" smtClean="0"/>
              <a:t>ménagères</a:t>
            </a:r>
            <a:r>
              <a:rPr lang="en-US" sz="2800" dirty="0" smtClean="0"/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/>
              <a:t>Mais</a:t>
            </a:r>
            <a:r>
              <a:rPr lang="en-US" sz="2800" dirty="0" smtClean="0"/>
              <a:t> </a:t>
            </a:r>
            <a:r>
              <a:rPr lang="en-US" sz="2800" dirty="0" err="1" smtClean="0"/>
              <a:t>qu’est-ce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qu’ils</a:t>
            </a:r>
            <a:r>
              <a:rPr lang="en-US" sz="2800" dirty="0" smtClean="0"/>
              <a:t> font?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/>
              <a:t>Qu’est-ce</a:t>
            </a:r>
            <a:r>
              <a:rPr lang="en-US" sz="2800" dirty="0" smtClean="0"/>
              <a:t> </a:t>
            </a:r>
            <a:r>
              <a:rPr lang="en-US" sz="2800" dirty="0" err="1" smtClean="0"/>
              <a:t>qu’ils</a:t>
            </a:r>
            <a:r>
              <a:rPr lang="en-US" sz="2800" dirty="0" smtClean="0"/>
              <a:t> </a:t>
            </a:r>
            <a:r>
              <a:rPr lang="en-US" sz="2800" dirty="0" err="1" smtClean="0"/>
              <a:t>ont</a:t>
            </a:r>
            <a:r>
              <a:rPr lang="en-US" sz="2800" dirty="0" smtClean="0"/>
              <a:t> </a:t>
            </a:r>
            <a:r>
              <a:rPr lang="en-US" sz="2800" dirty="0" err="1" smtClean="0"/>
              <a:t>besoin</a:t>
            </a:r>
            <a:r>
              <a:rPr lang="en-US" sz="2800" dirty="0" smtClean="0"/>
              <a:t>?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</a:t>
            </a:r>
            <a:r>
              <a:rPr lang="en-US" sz="2800" dirty="0" err="1" smtClean="0"/>
              <a:t>Aidons</a:t>
            </a:r>
            <a:r>
              <a:rPr lang="en-US" sz="2800" dirty="0" smtClean="0"/>
              <a:t>-les </a:t>
            </a:r>
            <a:r>
              <a:rPr lang="en-US" sz="2800" dirty="0" err="1" smtClean="0"/>
              <a:t>compléter</a:t>
            </a:r>
            <a:r>
              <a:rPr lang="en-US" sz="2800" dirty="0" smtClean="0"/>
              <a:t> </a:t>
            </a:r>
            <a:r>
              <a:rPr lang="en-US" sz="2800" b="1" u="sng" dirty="0" err="1" smtClean="0"/>
              <a:t>leurs</a:t>
            </a:r>
            <a:r>
              <a:rPr lang="en-US" sz="2800" dirty="0" smtClean="0"/>
              <a:t> </a:t>
            </a:r>
            <a:r>
              <a:rPr lang="en-US" sz="2800" dirty="0" err="1" smtClean="0"/>
              <a:t>tâches</a:t>
            </a:r>
            <a:r>
              <a:rPr lang="en-US" sz="2800" dirty="0" smtClean="0"/>
              <a:t>!</a:t>
            </a:r>
          </a:p>
          <a:p>
            <a:endParaRPr lang="en-US" sz="1400" dirty="0" smtClean="0"/>
          </a:p>
          <a:p>
            <a:r>
              <a:rPr lang="en-US" sz="2800" b="1" dirty="0" err="1" smtClean="0"/>
              <a:t>Votre</a:t>
            </a:r>
            <a:r>
              <a:rPr lang="en-US" sz="2800" b="1" dirty="0" smtClean="0"/>
              <a:t> </a:t>
            </a:r>
            <a:r>
              <a:rPr lang="en-US" sz="2800" b="1" dirty="0" err="1" smtClean="0"/>
              <a:t>Tâche</a:t>
            </a:r>
            <a:r>
              <a:rPr lang="en-US" sz="2800" dirty="0" smtClean="0"/>
              <a:t>: Identifier les </a:t>
            </a:r>
            <a:r>
              <a:rPr lang="en-US" sz="2800" dirty="0" err="1" smtClean="0"/>
              <a:t>activités</a:t>
            </a:r>
            <a:r>
              <a:rPr lang="en-US" sz="2800" dirty="0" smtClean="0"/>
              <a:t> pour </a:t>
            </a:r>
            <a:r>
              <a:rPr lang="en-US" sz="2800" dirty="0" err="1" smtClean="0"/>
              <a:t>garder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</a:t>
            </a:r>
            <a:r>
              <a:rPr lang="en-US" sz="2800" dirty="0" err="1" smtClean="0"/>
              <a:t>maison</a:t>
            </a:r>
            <a:r>
              <a:rPr lang="en-US" sz="2800" dirty="0" smtClean="0"/>
              <a:t> en </a:t>
            </a:r>
            <a:r>
              <a:rPr lang="en-US" sz="2800" dirty="0" err="1" smtClean="0"/>
              <a:t>ordre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/>
              <a:t>Audience</a:t>
            </a:r>
            <a:r>
              <a:rPr lang="en-US" sz="2800" dirty="0" smtClean="0"/>
              <a:t>: </a:t>
            </a:r>
            <a:r>
              <a:rPr lang="en-US" sz="2800" dirty="0" err="1" smtClean="0"/>
              <a:t>votre</a:t>
            </a:r>
            <a:r>
              <a:rPr lang="en-US" sz="2800" dirty="0" smtClean="0"/>
              <a:t> </a:t>
            </a:r>
            <a:r>
              <a:rPr lang="en-US" sz="2800" dirty="0" err="1" smtClean="0"/>
              <a:t>camarade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/>
              <a:t>But</a:t>
            </a:r>
            <a:r>
              <a:rPr lang="en-US" sz="2800" dirty="0" smtClean="0"/>
              <a:t>: </a:t>
            </a:r>
            <a:r>
              <a:rPr lang="en-US" sz="2800" dirty="0" err="1" smtClean="0"/>
              <a:t>Décrire</a:t>
            </a:r>
            <a:r>
              <a:rPr lang="en-US" sz="2800" dirty="0" smtClean="0"/>
              <a:t> </a:t>
            </a:r>
            <a:r>
              <a:rPr lang="en-US" sz="2800" dirty="0" err="1" smtClean="0"/>
              <a:t>ce</a:t>
            </a:r>
            <a:r>
              <a:rPr lang="en-US" sz="2800" dirty="0" smtClean="0"/>
              <a:t> </a:t>
            </a:r>
            <a:r>
              <a:rPr lang="en-US" sz="2800" dirty="0" err="1" smtClean="0"/>
              <a:t>que</a:t>
            </a:r>
            <a:r>
              <a:rPr lang="en-US" sz="2800" dirty="0" smtClean="0"/>
              <a:t> les </a:t>
            </a:r>
            <a:r>
              <a:rPr lang="en-US" sz="2800" dirty="0" err="1" smtClean="0"/>
              <a:t>différents</a:t>
            </a:r>
            <a:r>
              <a:rPr lang="en-US" sz="2800" dirty="0" smtClean="0"/>
              <a:t> </a:t>
            </a:r>
            <a:r>
              <a:rPr lang="en-US" sz="2800" dirty="0" err="1" smtClean="0"/>
              <a:t>membres</a:t>
            </a:r>
            <a:r>
              <a:rPr lang="en-US" sz="2800" dirty="0" smtClean="0"/>
              <a:t> de la </a:t>
            </a:r>
            <a:r>
              <a:rPr lang="en-US" sz="2800" dirty="0" err="1" smtClean="0"/>
              <a:t>famille</a:t>
            </a:r>
            <a:r>
              <a:rPr lang="en-US" sz="2800" dirty="0" smtClean="0"/>
              <a:t> font à la </a:t>
            </a:r>
            <a:r>
              <a:rPr lang="en-US" sz="2800" dirty="0" err="1" smtClean="0"/>
              <a:t>maison</a:t>
            </a:r>
            <a:r>
              <a:rPr lang="en-US" sz="2800" dirty="0" smtClean="0"/>
              <a:t>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7570" y="1343707"/>
            <a:ext cx="4239401" cy="470042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sortir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poubelle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31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406" y="1912671"/>
            <a:ext cx="4159153" cy="445701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537029" y="3771779"/>
            <a:ext cx="3388013" cy="1943622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passer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l’aspirateur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05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052" y="1982109"/>
            <a:ext cx="3848080" cy="386597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repasser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vêtements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144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6177" y="2251522"/>
            <a:ext cx="3735861" cy="406043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/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arroser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plantes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7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32888" y="2097571"/>
            <a:ext cx="4159150" cy="429136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faire 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vaisselle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150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7062" y="1219199"/>
            <a:ext cx="3982763" cy="399304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tondre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pelouse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255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5042" y="2039839"/>
            <a:ext cx="4983263" cy="431060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changer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draps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67570" y="1343707"/>
            <a:ext cx="4239401" cy="470042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sortir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poubelle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7310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1680" y="1770427"/>
            <a:ext cx="4059725" cy="473396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faire 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lessive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1680" y="1770427"/>
            <a:ext cx="4059725" cy="473396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Une</a:t>
            </a:r>
            <a:r>
              <a:rPr lang="en-US" sz="4300" b="1" dirty="0" smtClean="0">
                <a:solidFill>
                  <a:schemeClr val="tx1"/>
                </a:solidFill>
              </a:rPr>
              <a:t> machine à laver!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Qu’est-ce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qu’elle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besoin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pour faire 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lessive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Right Arrow 5"/>
          <p:cNvSpPr/>
          <p:nvPr/>
        </p:nvSpPr>
        <p:spPr bwMode="auto">
          <a:xfrm>
            <a:off x="3188890" y="4808258"/>
            <a:ext cx="3168367" cy="90714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6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91680" y="1770427"/>
            <a:ext cx="4059725" cy="473396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faire 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lessive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406" y="1912671"/>
            <a:ext cx="4159153" cy="445701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passer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l’aspirateur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05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052" y="1982109"/>
            <a:ext cx="3848080" cy="386597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repasser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vêtements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144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6177" y="2251522"/>
            <a:ext cx="3735861" cy="406043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arroser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les </a:t>
            </a:r>
            <a:r>
              <a:rPr kumimoji="0" lang="en-US" sz="44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plantes</a:t>
            </a:r>
            <a:r>
              <a:rPr kumimoji="0" lang="en-US" sz="4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4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73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32888" y="2097571"/>
            <a:ext cx="4159150" cy="4291362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faire 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vaisselle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150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7062" y="1219199"/>
            <a:ext cx="3982763" cy="399304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Qui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tondre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pelouse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255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7062" y="1219199"/>
            <a:ext cx="3982763" cy="3993049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tondre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pelouse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pelouse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très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haute! M.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Lural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52551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5042" y="2039839"/>
            <a:ext cx="4983263" cy="4310605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Faire son lit!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lit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d’André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n’est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 fait!    Il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94406" y="1912671"/>
            <a:ext cx="4159153" cy="445701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537029" y="3771779"/>
            <a:ext cx="3388013" cy="1943622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passer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l’aspirateur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 salon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n’est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pas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propre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André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2051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06052" y="1982109"/>
            <a:ext cx="3848080" cy="3865970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lnSpcReduction="10000"/>
          </a:bodyPr>
          <a:lstStyle/>
          <a:p>
            <a:r>
              <a:rPr lang="en-US" sz="4300" b="1" dirty="0" err="1" smtClean="0">
                <a:solidFill>
                  <a:schemeClr val="tx1"/>
                </a:solidFill>
              </a:rPr>
              <a:t>repasser</a:t>
            </a:r>
            <a:r>
              <a:rPr lang="en-US" sz="4300" b="1" dirty="0" smtClean="0">
                <a:solidFill>
                  <a:schemeClr val="tx1"/>
                </a:solidFill>
              </a:rPr>
              <a:t> les </a:t>
            </a:r>
            <a:r>
              <a:rPr lang="en-US" sz="4300" b="1" dirty="0" err="1" smtClean="0">
                <a:solidFill>
                  <a:schemeClr val="tx1"/>
                </a:solidFill>
              </a:rPr>
              <a:t>vêtements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vêtements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sont</a:t>
            </a: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froissés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Chloé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31446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smtClean="0">
                <a:solidFill>
                  <a:schemeClr val="tx1"/>
                </a:solidFill>
              </a:rPr>
              <a:t>ranger </a:t>
            </a:r>
            <a:r>
              <a:rPr lang="en-US" sz="4300" b="1" dirty="0" err="1" smtClean="0">
                <a:solidFill>
                  <a:schemeClr val="tx1"/>
                </a:solidFill>
              </a:rPr>
              <a:t>sa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 err="1" smtClean="0">
                <a:solidFill>
                  <a:schemeClr val="tx1"/>
                </a:solidFill>
              </a:rPr>
              <a:t>chambre</a:t>
            </a:r>
            <a:r>
              <a:rPr lang="en-US" sz="4300" b="1" dirty="0" smtClean="0">
                <a:solidFill>
                  <a:schemeClr val="tx1"/>
                </a:solidFill>
              </a:rPr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7062" y="1597233"/>
            <a:ext cx="3694155" cy="4461486"/>
          </a:xfrm>
          <a:prstGeom prst="rect">
            <a:avLst/>
          </a:prstGeom>
        </p:spPr>
      </p:pic>
      <p:sp>
        <p:nvSpPr>
          <p:cNvPr id="5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43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 </a:t>
            </a:r>
            <a:r>
              <a:rPr kumimoji="0" lang="en-US" sz="43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chambre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d’André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en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désordre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 Il </a:t>
            </a:r>
            <a:r>
              <a:rPr kumimoji="0" lang="en-US" sz="43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doit</a:t>
            </a:r>
            <a:r>
              <a:rPr kumimoji="0" lang="en-US" sz="43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4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 animBg="1"/>
      <p:bldP spid="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56177" y="2251522"/>
            <a:ext cx="3735861" cy="4060436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ctrTitle" sz="quarter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tx1"/>
                </a:solidFill>
                <a:effectLst/>
              </a:rPr>
              <a:t>Chez les </a:t>
            </a:r>
            <a:r>
              <a:rPr lang="en-US" b="1" dirty="0" err="1" smtClean="0">
                <a:solidFill>
                  <a:schemeClr val="tx1"/>
                </a:solidFill>
                <a:effectLst/>
              </a:rPr>
              <a:t>Lurel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>,…</a:t>
            </a:r>
            <a:endParaRPr lang="en-US" b="1" dirty="0">
              <a:effectLst/>
            </a:endParaRPr>
          </a:p>
        </p:txBody>
      </p:sp>
      <p:sp>
        <p:nvSpPr>
          <p:cNvPr id="9" name="Subtitle 2"/>
          <p:cNvSpPr>
            <a:spLocks noGrp="1"/>
          </p:cNvSpPr>
          <p:nvPr>
            <p:ph type="subTitle" sz="quarter" idx="1"/>
          </p:nvPr>
        </p:nvSpPr>
        <p:spPr>
          <a:xfrm>
            <a:off x="779464" y="3771779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r>
              <a:rPr lang="en-US" sz="4300" b="1" dirty="0" err="1" smtClean="0"/>
              <a:t>arroser</a:t>
            </a:r>
            <a:r>
              <a:rPr lang="en-US" sz="4300" b="1" dirty="0" smtClean="0"/>
              <a:t> les </a:t>
            </a:r>
            <a:r>
              <a:rPr lang="en-US" sz="4300" b="1" dirty="0" err="1" smtClean="0"/>
              <a:t>plantes</a:t>
            </a:r>
            <a:r>
              <a:rPr lang="en-US" sz="4300" b="1" dirty="0" smtClean="0"/>
              <a:t>!</a:t>
            </a:r>
            <a:endParaRPr lang="en-US" sz="4300" b="1" dirty="0">
              <a:solidFill>
                <a:schemeClr val="tx1"/>
              </a:solidFill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 bwMode="auto">
          <a:xfrm>
            <a:off x="307749" y="1219199"/>
            <a:ext cx="4579313" cy="2278743"/>
          </a:xfrm>
          <a:prstGeom prst="rect">
            <a:avLst/>
          </a:prstGeom>
          <a:solidFill>
            <a:srgbClr val="FFFF00"/>
          </a:solidFill>
          <a:ln w="9525">
            <a:solidFill>
              <a:srgbClr val="9BBB59"/>
            </a:solidFill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Tx/>
              <a:buFontTx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Attention André! Les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plantes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vont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mourir</a:t>
            </a: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Tu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1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dois</a:t>
            </a:r>
            <a:r>
              <a:rPr kumimoji="0" lang="en-US" sz="32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  <a:endParaRPr kumimoji="0" lang="en-US" sz="3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9736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 name="Theme9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Theme9</Template>
  <TotalTime>151</TotalTime>
  <Words>568</Words>
  <Application>Microsoft Macintosh PowerPoint</Application>
  <PresentationFormat>On-screen Show (4:3)</PresentationFormat>
  <Paragraphs>110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Times New Roman</vt:lpstr>
      <vt:lpstr>Arial</vt:lpstr>
      <vt:lpstr>Theme9</vt:lpstr>
      <vt:lpstr>PowerPoint Presentation</vt:lpstr>
      <vt:lpstr>PowerPoint Presentation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Qui doit faire quoi chez toi?</vt:lpstr>
      <vt:lpstr>Modèle: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Révisons!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  <vt:lpstr>Chez les Lurel,…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GREBERT,VIVIANE</cp:lastModifiedBy>
  <cp:revision>27</cp:revision>
  <dcterms:created xsi:type="dcterms:W3CDTF">2012-01-23T22:41:45Z</dcterms:created>
  <dcterms:modified xsi:type="dcterms:W3CDTF">2017-03-03T15:09:37Z</dcterms:modified>
</cp:coreProperties>
</file>